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FD3715-E092-4689-A770-A7CA5306E2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880D4BE-462F-4178-B11E-DDB9C045B67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24DE39-01D7-41BD-A907-9D3CDACCDA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7032F-0593-4BAF-BCB2-35EC025F91E2}" type="datetimeFigureOut">
              <a:rPr lang="en-GB" smtClean="0"/>
              <a:t>03/02/2023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523B4A-F66F-4731-B474-A393BFEE9E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B3AFEB-880A-4D6D-8C0C-A306293DBC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76D9E-B57F-4E32-8BCA-3E1A231171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73502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B593BA-C35F-4177-A501-EAF8E657A7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D6B4D1D-ADD4-4C86-B857-7E7FC49140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CEB716-3370-4B10-A35D-13A9CC7A3D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7032F-0593-4BAF-BCB2-35EC025F91E2}" type="datetimeFigureOut">
              <a:rPr lang="en-GB" smtClean="0"/>
              <a:t>03/02/2023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9BC4EB-07D2-46B0-B704-0F4F189C5F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369878-4294-48C7-A28D-AA63A8DF08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76D9E-B57F-4E32-8BCA-3E1A231171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78679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AE9E122-0845-4F7C-B691-1DE9F41A71F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F1F5DFE-AF67-4AC0-9BF4-647BEAB871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9C224D-B5A7-42B2-AEDC-FE3231F663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7032F-0593-4BAF-BCB2-35EC025F91E2}" type="datetimeFigureOut">
              <a:rPr lang="en-GB" smtClean="0"/>
              <a:t>03/02/2023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0DD76B-E561-4E99-984C-378392556C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01B6A1-1506-4BF4-A110-5570FE67DF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76D9E-B57F-4E32-8BCA-3E1A231171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43930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B4FD0C-6C6F-4CF6-AEF0-96161C3087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D9F4DA-AE1A-48AD-B4D6-AF28945728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B335F4-17DF-4B3A-AA96-E42C6F114F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7032F-0593-4BAF-BCB2-35EC025F91E2}" type="datetimeFigureOut">
              <a:rPr lang="en-GB" smtClean="0"/>
              <a:t>03/02/2023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5BB492-F3A4-4C71-8C5D-7DB001DF33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83EBF5-D9EA-40BE-8841-75B6A71E60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76D9E-B57F-4E32-8BCA-3E1A231171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46413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92D5B6-FA01-41CF-A978-F38E229513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83DC24-AE3D-43BF-B45B-20F60A0138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0ED87F-3651-4158-B248-B2C2F6409B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7032F-0593-4BAF-BCB2-35EC025F91E2}" type="datetimeFigureOut">
              <a:rPr lang="en-GB" smtClean="0"/>
              <a:t>03/02/2023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D0B242-3369-44C3-8872-B41C0FC1CB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226557-FEF7-4B43-82C9-67A55ED7B8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76D9E-B57F-4E32-8BCA-3E1A231171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9141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BE8237-14E6-4A82-9CD7-C8E739C52A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60B2F2-6F63-439E-A4CA-E4CDEC284E9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A558CEC-D347-42B8-AD5B-20D013E9AC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AA625E-C664-4D76-B4EF-D658912AD9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7032F-0593-4BAF-BCB2-35EC025F91E2}" type="datetimeFigureOut">
              <a:rPr lang="en-GB" smtClean="0"/>
              <a:t>03/02/2023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00AD28-53BF-4531-AF18-64AD7290CD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B4A4CC-1D19-4F65-92AD-70EB467C75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76D9E-B57F-4E32-8BCA-3E1A231171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92470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BD6488-AD5D-46C7-8F62-71458DDD6A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D8751F-EB05-40C1-A776-3B12DBBF3F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8D28B8F-ECD6-46D7-B4E5-7851B2A943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9AF1B55-5F10-4A9B-AD35-10BA342C2C8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4FF50F5-1369-465D-B682-E7C7B9DA714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5BEAD44-AB07-4EE8-B925-6F27FF0F5F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7032F-0593-4BAF-BCB2-35EC025F91E2}" type="datetimeFigureOut">
              <a:rPr lang="en-GB" smtClean="0"/>
              <a:t>03/02/2023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A82927D-1829-4DCA-9B44-45BB218BA7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F739D47-ED19-47C5-94FD-77BACD7D5B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76D9E-B57F-4E32-8BCA-3E1A231171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58383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38D78D-89AE-45DC-9E3B-FA9FE3D34E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C27D84F-6CBA-4A80-A9B6-149739CB8A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7032F-0593-4BAF-BCB2-35EC025F91E2}" type="datetimeFigureOut">
              <a:rPr lang="en-GB" smtClean="0"/>
              <a:t>03/02/2023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AE93AB9-09E9-44D4-85DF-9044BBE8CC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3EFC678-6A61-4EAE-AC05-F8EF3F0483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76D9E-B57F-4E32-8BCA-3E1A231171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7834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B105443-4593-49D1-8EAF-CF59EC7CCC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7032F-0593-4BAF-BCB2-35EC025F91E2}" type="datetimeFigureOut">
              <a:rPr lang="en-GB" smtClean="0"/>
              <a:t>03/02/2023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C31A16E-225D-4FCB-9A09-359516F1CD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BED35AB-E94C-4E47-8527-7E51F53303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76D9E-B57F-4E32-8BCA-3E1A231171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68502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6E0DF9-12BF-4216-9640-9CF24FF86D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DA9652-E54F-477B-8537-F54997697F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D5BB892-0191-4E53-B57C-908EB03540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AF1C61-B40B-4791-9099-440CFB8335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7032F-0593-4BAF-BCB2-35EC025F91E2}" type="datetimeFigureOut">
              <a:rPr lang="en-GB" smtClean="0"/>
              <a:t>03/02/2023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0E45A9D-F73F-4612-90AB-0351FFA9A4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E3571F-BBC0-4761-9C46-41971BBBA2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76D9E-B57F-4E32-8BCA-3E1A231171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49324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B5FD28-13AD-494B-9445-B06E7B5F55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EBBBA3F-D475-4694-9D3A-84EAD6273E1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4662B34-D43D-43A2-8D23-EFC6B7E7EB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119D5B-B1AB-4F74-AA3E-F4FBEB93A9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7032F-0593-4BAF-BCB2-35EC025F91E2}" type="datetimeFigureOut">
              <a:rPr lang="en-GB" smtClean="0"/>
              <a:t>03/02/2023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77B6742-D2C0-4994-8D2C-B372433650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ABD2E25-8614-431B-9E26-840F60335E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76D9E-B57F-4E32-8BCA-3E1A231171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89852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AB3057C-4B74-4CA3-90C8-E068949661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183518-0C97-4338-850F-BEF0334FB7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84D1FE-7DD6-4888-B309-C37BED64F5A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47032F-0593-4BAF-BCB2-35EC025F91E2}" type="datetimeFigureOut">
              <a:rPr lang="en-GB" smtClean="0"/>
              <a:t>03/02/2023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E9F98B-DD4E-41D3-95ED-EA485624719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2C6315-5FF8-47D6-AE36-08C0414D85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C76D9E-B57F-4E32-8BCA-3E1A231171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92387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03D058-C9D6-4522-968C-B50328422B0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871A53D-4F16-45CF-864E-1B29507C846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552B402-5D5D-40CF-B215-13CA995267A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86" y="0"/>
            <a:ext cx="1218842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93624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1367945-A027-3032-A3D3-C765B83D0BC4}"/>
              </a:ext>
            </a:extLst>
          </p:cNvPr>
          <p:cNvSpPr txBox="1"/>
          <p:nvPr/>
        </p:nvSpPr>
        <p:spPr>
          <a:xfrm>
            <a:off x="2124364" y="2761672"/>
            <a:ext cx="7924800" cy="28469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Menu</a:t>
            </a:r>
            <a:b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1A5A7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endParaRPr kumimoji="0" lang="en-GB" sz="1100" b="1" i="0" u="none" strike="noStrike" kern="1200" cap="none" spc="0" normalizeH="0" baseline="0" noProof="0" dirty="0">
              <a:ln>
                <a:noFill/>
              </a:ln>
              <a:solidFill>
                <a:srgbClr val="01A5A7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="1" dirty="0">
                <a:solidFill>
                  <a:srgbClr val="01A5A7"/>
                </a:solidFill>
                <a:latin typeface="Calibri" panose="020F0502020204030204"/>
              </a:rPr>
              <a:t>Popcorn Chicken served with Noodles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1A5A7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01A5A7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="1" dirty="0">
                <a:solidFill>
                  <a:srgbClr val="01A5A7"/>
                </a:solidFill>
                <a:latin typeface="Calibri" panose="020F0502020204030204"/>
              </a:rPr>
              <a:t>Quorn Balls served with Noodles 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01A5A7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01A5A7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="1" dirty="0">
                <a:solidFill>
                  <a:srgbClr val="01A5A7"/>
                </a:solidFill>
                <a:latin typeface="Calibri" panose="020F0502020204030204"/>
              </a:rPr>
              <a:t>Sweetcorn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1A5A7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="1" dirty="0">
                <a:solidFill>
                  <a:srgbClr val="FF0000"/>
                </a:solidFill>
                <a:latin typeface="Calibri" panose="020F0502020204030204"/>
              </a:rPr>
              <a:t>Dessert  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1A5A7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Mango Rice Pudding </a:t>
            </a:r>
          </a:p>
        </p:txBody>
      </p:sp>
    </p:spTree>
    <p:extLst>
      <p:ext uri="{BB962C8B-B14F-4D97-AF65-F5344CB8AC3E}">
        <p14:creationId xmlns:p14="http://schemas.microsoft.com/office/powerpoint/2010/main" val="39483082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17</Words>
  <Application>Microsoft Office PowerPoint</Application>
  <PresentationFormat>Widescreen</PresentationFormat>
  <Paragraphs>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Karen Hodson</dc:creator>
  <cp:lastModifiedBy>Wilfred Owen.school</cp:lastModifiedBy>
  <cp:revision>2</cp:revision>
  <dcterms:created xsi:type="dcterms:W3CDTF">2023-02-03T03:25:21Z</dcterms:created>
  <dcterms:modified xsi:type="dcterms:W3CDTF">2023-02-03T13:30:14Z</dcterms:modified>
</cp:coreProperties>
</file>