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E63AE0-7ED3-41F9-9B21-9C1CD7986C8A}" v="9" dt="2022-10-19T13:45:57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6" d="100"/>
          <a:sy n="26" d="100"/>
        </p:scale>
        <p:origin x="17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A20F-59FD-49E8-9901-FC429359EB63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261C-2035-4447-B2AC-A8A0BBEB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A20F-59FD-49E8-9901-FC429359EB63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261C-2035-4447-B2AC-A8A0BBEB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43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A20F-59FD-49E8-9901-FC429359EB63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261C-2035-4447-B2AC-A8A0BBEB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87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A20F-59FD-49E8-9901-FC429359EB63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261C-2035-4447-B2AC-A8A0BBEB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54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A20F-59FD-49E8-9901-FC429359EB63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261C-2035-4447-B2AC-A8A0BBEB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9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A20F-59FD-49E8-9901-FC429359EB63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261C-2035-4447-B2AC-A8A0BBEB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8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A20F-59FD-49E8-9901-FC429359EB63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261C-2035-4447-B2AC-A8A0BBEB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29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A20F-59FD-49E8-9901-FC429359EB63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261C-2035-4447-B2AC-A8A0BBEB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7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A20F-59FD-49E8-9901-FC429359EB63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261C-2035-4447-B2AC-A8A0BBEB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26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A20F-59FD-49E8-9901-FC429359EB63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261C-2035-4447-B2AC-A8A0BBEB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4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A20F-59FD-49E8-9901-FC429359EB63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261C-2035-4447-B2AC-A8A0BBEB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49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A20F-59FD-49E8-9901-FC429359EB63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9261C-2035-4447-B2AC-A8A0BBEB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87D860-9F38-68B2-B74F-4F5E36C309AC}"/>
              </a:ext>
            </a:extLst>
          </p:cNvPr>
          <p:cNvSpPr txBox="1"/>
          <p:nvPr/>
        </p:nvSpPr>
        <p:spPr>
          <a:xfrm>
            <a:off x="1889837" y="3682319"/>
            <a:ext cx="3780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2800" b="1" dirty="0"/>
              <a:t>Bonfire Night Special </a:t>
            </a:r>
            <a:r>
              <a:rPr lang="en-GB" sz="2800" dirty="0"/>
              <a:t>Friday 4th November</a:t>
            </a:r>
          </a:p>
          <a:p>
            <a:pPr algn="ctr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3200" b="1" dirty="0">
                <a:solidFill>
                  <a:srgbClr val="04A3A7"/>
                </a:solidFill>
              </a:rPr>
              <a:t>Menu</a:t>
            </a:r>
          </a:p>
          <a:p>
            <a:pPr algn="ctr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2800" b="1" dirty="0"/>
              <a:t>Hotdog and Chips</a:t>
            </a:r>
          </a:p>
          <a:p>
            <a:pPr algn="ctr" rtl="0" fontAlgn="base"/>
            <a:r>
              <a:rPr lang="en-GB" sz="2800" b="1" dirty="0"/>
              <a:t>Quorn Dog and Chips</a:t>
            </a:r>
          </a:p>
          <a:p>
            <a:pPr algn="ctr" fontAlgn="base"/>
            <a:r>
              <a:rPr lang="en-GB" sz="2800" dirty="0"/>
              <a:t>Served with Crispy Onions and Sweetcorn</a:t>
            </a:r>
          </a:p>
          <a:p>
            <a:pPr algn="ctr" rtl="0" fontAlgn="base"/>
            <a:r>
              <a:rPr lang="en-GB" sz="2800" dirty="0"/>
              <a:t> </a:t>
            </a:r>
          </a:p>
          <a:p>
            <a:pPr algn="ctr" rtl="0" fontAlgn="base"/>
            <a:r>
              <a:rPr lang="en-GB" sz="2800" b="1" dirty="0">
                <a:solidFill>
                  <a:srgbClr val="04A3A7"/>
                </a:solidFill>
              </a:rPr>
              <a:t>Dessert</a:t>
            </a:r>
          </a:p>
          <a:p>
            <a:pPr algn="ctr" fontAlgn="base"/>
            <a:r>
              <a:rPr lang="en-GB" sz="2800" b="1" dirty="0"/>
              <a:t>Ice Cream Factory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3CA80-8452-9F5D-4CAE-C161D0ACB8C6}"/>
              </a:ext>
            </a:extLst>
          </p:cNvPr>
          <p:cNvSpPr txBox="1"/>
          <p:nvPr/>
        </p:nvSpPr>
        <p:spPr>
          <a:xfrm>
            <a:off x="-4266000" y="3551440"/>
            <a:ext cx="378000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2800" dirty="0"/>
              <a:t>Bonfire Night special Friday 4th November  </a:t>
            </a: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800" b="1" dirty="0"/>
              <a:t>Hotdog and Chips </a:t>
            </a:r>
          </a:p>
          <a:p>
            <a:pPr algn="l" rtl="0" fontAlgn="base"/>
            <a:r>
              <a:rPr lang="en-GB" sz="2800" b="1" dirty="0"/>
              <a:t>Quorn Dog and chips </a:t>
            </a: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800" dirty="0"/>
              <a:t>Served with crispy onions and sweetcorn  </a:t>
            </a: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Dessert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fontAlgn="base"/>
            <a:r>
              <a:rPr lang="en-GB" sz="2800" b="1" dirty="0"/>
              <a:t>Ice cream factory  </a:t>
            </a:r>
          </a:p>
        </p:txBody>
      </p:sp>
    </p:spTree>
    <p:extLst>
      <p:ext uri="{BB962C8B-B14F-4D97-AF65-F5344CB8AC3E}">
        <p14:creationId xmlns:p14="http://schemas.microsoft.com/office/powerpoint/2010/main" val="1799419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b9f06da1-6425-4b6d-bbf4-43537df4905d">
      <Terms xmlns="http://schemas.microsoft.com/office/infopath/2007/PartnerControls"/>
    </TaxKeywordTaxHTField>
    <TaxCatchAll xmlns="b9f06da1-6425-4b6d-bbf4-43537df4905d" xsi:nil="true"/>
    <lcf76f155ced4ddcb4097134ff3c332f xmlns="39416824-9dd0-4fa5-b1bf-fe57bca58bb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ervest Document" ma:contentTypeID="0x010100B81E5CE916B8AB41B82AF3C2EED85FE900D14CBB33C964304F920608A854DAD3DE" ma:contentTypeVersion="72" ma:contentTypeDescription="" ma:contentTypeScope="" ma:versionID="a128df82c4bd83f6e35e8f55fb1f1230">
  <xsd:schema xmlns:xsd="http://www.w3.org/2001/XMLSchema" xmlns:xs="http://www.w3.org/2001/XMLSchema" xmlns:p="http://schemas.microsoft.com/office/2006/metadata/properties" xmlns:ns3="b9f06da1-6425-4b6d-bbf4-43537df4905d" xmlns:ns4="3341504a-83c4-43dd-89f8-747e4f03b1a7" xmlns:ns5="39416824-9dd0-4fa5-b1bf-fe57bca58bb3" targetNamespace="http://schemas.microsoft.com/office/2006/metadata/properties" ma:root="true" ma:fieldsID="04a42fedea14205ad7724fceac23e45c" ns3:_="" ns4:_="" ns5:_="">
    <xsd:import namespace="b9f06da1-6425-4b6d-bbf4-43537df4905d"/>
    <xsd:import namespace="3341504a-83c4-43dd-89f8-747e4f03b1a7"/>
    <xsd:import namespace="39416824-9dd0-4fa5-b1bf-fe57bca58bb3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3:TaxKeywordTaxHTField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5:MediaServiceAutoKeyPoints" minOccurs="0"/>
                <xsd:element ref="ns5:MediaServiceKeyPoints" minOccurs="0"/>
                <xsd:element ref="ns5:MediaLengthInSeconds" minOccurs="0"/>
                <xsd:element ref="ns5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06da1-6425-4b6d-bbf4-43537df4905d" elementFormDefault="qualified">
    <xsd:import namespace="http://schemas.microsoft.com/office/2006/documentManagement/types"/>
    <xsd:import namespace="http://schemas.microsoft.com/office/infopath/2007/PartnerControls"/>
    <xsd:element name="TaxCatchAll" ma:index="6" nillable="true" ma:displayName="Taxonomy Catch All Column" ma:hidden="true" ma:list="{6cadeaf0-7e86-4932-a34e-e74b72b63d58}" ma:internalName="TaxCatchAll" ma:showField="CatchAllData" ma:web="b9f06da1-6425-4b6d-bbf4-43537df490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41504a-83c4-43dd-89f8-747e4f03b1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16824-9dd0-4fa5-b1bf-fe57bca58bb3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e82928a-74e9-4ce6-a5df-2205fc0981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CBB636-108D-4AA7-9D26-AF2E8B28AF2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9416824-9dd0-4fa5-b1bf-fe57bca58bb3"/>
    <ds:schemaRef ds:uri="http://schemas.microsoft.com/office/2006/documentManagement/types"/>
    <ds:schemaRef ds:uri="3341504a-83c4-43dd-89f8-747e4f03b1a7"/>
    <ds:schemaRef ds:uri="b9f06da1-6425-4b6d-bbf4-43537df4905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CD7366-67DC-4310-97E4-E550A3C9A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f06da1-6425-4b6d-bbf4-43537df4905d"/>
    <ds:schemaRef ds:uri="3341504a-83c4-43dd-89f8-747e4f03b1a7"/>
    <ds:schemaRef ds:uri="39416824-9dd0-4fa5-b1bf-fe57bca58b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3F182F-FA4A-4140-8F2C-CE2E7DABCD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54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Emberton</dc:creator>
  <cp:lastModifiedBy>Wilfred Owen.school</cp:lastModifiedBy>
  <cp:revision>4</cp:revision>
  <dcterms:created xsi:type="dcterms:W3CDTF">2021-09-07T10:52:45Z</dcterms:created>
  <dcterms:modified xsi:type="dcterms:W3CDTF">2022-10-20T12:24:25Z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0x010100B81E5CE916B8AB41B82AF3C2EED85FE900D14CBB33C964304F920608A854DAD3DE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